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41EF538A-2A9B-44AA-B3B5-B2B050D01ED4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Neat_Office/6.2.8.2$Windows_x86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2021-11-30T13:10:19Z</dcterms:created>
  <dc:creator/>
  <dc:description/>
  <dc:language>en-GB</dc:language>
  <cp:lastModifiedBy/>
  <cp:revision>0</cp:revision>
  <dc:subject/>
  <dc:title/>
</cp:coreProperties>
</file>